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7" r:id="rId6"/>
    <p:sldId id="280" r:id="rId7"/>
    <p:sldId id="284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9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0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7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0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4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5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9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0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7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1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05B85-4F1C-4699-816B-FDA5293313E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75EB-B86C-434C-A07B-B887823EC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b.nrao.edu/20m/projdocs20m/FadingofCassA_MN469p1299_2017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55805"/>
            <a:ext cx="9144000" cy="3509961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Agenda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Purpose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Organization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Volunteering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Section Coordinators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What’s New?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Suggested Project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33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4000"/>
            <a:ext cx="9144000" cy="439615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Purpose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Organize SARA like other national amateur organizations (e.g., AAVSO, ALPO) and professional organizations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Sections more conducive to volunteering; database collection; strategic planning; posting of observation protocols; and personal member interests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Helps maintain consistency and thoroughness throughout SARA website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More member empowerment to create SARA’s future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Promote Cas A Observation Project and/with RASDR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912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65234"/>
            <a:ext cx="9555678" cy="4396154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/>
              <a:t>Organization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Wikipedia Approach: Post “Living” Documents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Management and Professionalism Guidelines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Tools and Resources</a:t>
            </a:r>
          </a:p>
          <a:p>
            <a:pPr algn="l"/>
            <a:r>
              <a:rPr lang="en-US" dirty="0"/>
              <a:t>     -Listserv</a:t>
            </a:r>
          </a:p>
          <a:p>
            <a:pPr algn="l"/>
            <a:r>
              <a:rPr lang="en-US" dirty="0"/>
              <a:t>     -SARA Sections Team</a:t>
            </a:r>
          </a:p>
          <a:p>
            <a:pPr algn="l"/>
            <a:r>
              <a:rPr lang="en-US" dirty="0"/>
              <a:t>     -Internet/Research</a:t>
            </a:r>
          </a:p>
          <a:p>
            <a:pPr algn="l"/>
            <a:r>
              <a:rPr lang="en-US" dirty="0"/>
              <a:t>    -Observing Protocols; Data Templates; Strategic Plans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Beginner’s Tab: Under SARA Section Introduction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Six SARA Sections organized by related topics of Interest (POCs Posted)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68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81665"/>
            <a:ext cx="9144000" cy="4396154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/>
              <a:t>Volunteering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Get Involved, Share knowledge, Learn, Work with Others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Help research/populate Section webpages with information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Create Observing Guides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Develop/Update Data Collection Templates &amp; Programming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Promote Wikipedia Entry for SARA; write SARA Journal articles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Assist with management and historic archive materials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Participate in brainstorming meetings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Offer Radio Telescope time and encourage partnership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Review and interpret papers for amateurs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3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47474"/>
            <a:ext cx="9144000" cy="469706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/>
              <a:t>Section Coordinators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Analytical Section: Stephen Tzikas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Electronics and Instrumentation Section: Bogdan </a:t>
            </a:r>
            <a:r>
              <a:rPr lang="en-US" dirty="0" err="1"/>
              <a:t>Vacaliuc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Galactic and Cosmology Section: David Westman (Also Technical Queries)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Outreach Section: Tom Crowley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Solar System Section: Whitham D. Reeve (Also Journal Contributing Editor)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Stellar Section: Skip Crilly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r>
              <a:rPr lang="en-US" dirty="0"/>
              <a:t>Other: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Jon Wallace’s Education Section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Management Section (Professionalism, Ethics, Administration)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Several cooperating amateur organizations and universities</a:t>
            </a:r>
          </a:p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97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1279" y="1371226"/>
            <a:ext cx="10572998" cy="408867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What’s New?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Mission Statements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August 4 Analytical Section Meeting and 20 Demo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Cas A project updates posted on Analytical Section web-page based on Cas A Paper (2017 April 3), by Dan </a:t>
            </a:r>
            <a:r>
              <a:rPr lang="en-US" dirty="0" err="1"/>
              <a:t>Reichart</a:t>
            </a:r>
            <a:r>
              <a:rPr lang="en-US" dirty="0"/>
              <a:t> (2013 Keynote Speaker): </a:t>
            </a:r>
            <a:r>
              <a:rPr lang="en-US" sz="2000" u="sng" dirty="0">
                <a:hlinkClick r:id="rId2"/>
              </a:rPr>
              <a:t>http://www.gb.nrao.edu/20m/projdocs20m/FadingofCassA_MN469p1299_2017.pdf</a:t>
            </a:r>
            <a:endParaRPr lang="en-US" sz="2000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Cas A Flux Density calculations on 20m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52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4885" y="1393251"/>
            <a:ext cx="9828544" cy="4793603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Ongoing Project: Citizen Science Database for the Fading of Cassiopeia 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Telescope: 40ft (15 years), 20m (3.5 years), L and X Bands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Cas A: Primary calibration source (continuous need for accurate data)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Cas A: Fade rate unsteady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Methodology: Cas A Paper Models and Fits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Database results for which amateurs can compare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Cas A: Bright source for RASDR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Evaluation of other potential targets: Tau A, </a:t>
            </a:r>
            <a:r>
              <a:rPr lang="en-US" dirty="0" err="1"/>
              <a:t>Cyg</a:t>
            </a:r>
            <a:r>
              <a:rPr lang="en-US" dirty="0"/>
              <a:t> A, </a:t>
            </a:r>
            <a:r>
              <a:rPr lang="en-US" dirty="0" err="1"/>
              <a:t>Vir</a:t>
            </a:r>
            <a:r>
              <a:rPr lang="en-US" dirty="0"/>
              <a:t> A, Rosette Nebula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Volunteer Roles: Manuals, Templates, Database, RASDR Integration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232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474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SARA Sections Update 2019</vt:lpstr>
      <vt:lpstr>SARA Sections Update 2019</vt:lpstr>
      <vt:lpstr>SARA Sections Update 2019</vt:lpstr>
      <vt:lpstr>SARA Sections Update 2019</vt:lpstr>
      <vt:lpstr>SARA Sections Update 2019</vt:lpstr>
      <vt:lpstr>SARA Sections Update 2019</vt:lpstr>
      <vt:lpstr>SARA Sections Update 2019</vt:lpstr>
    </vt:vector>
  </TitlesOfParts>
  <Company>U.S. Customs &amp; Border Protection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 Sections Update 2016</dc:title>
  <dc:creator>TZIKAS, STEPHEN A</dc:creator>
  <cp:lastModifiedBy>Stephen Tzikas</cp:lastModifiedBy>
  <cp:revision>99</cp:revision>
  <cp:lastPrinted>2018-02-02T11:36:38Z</cp:lastPrinted>
  <dcterms:created xsi:type="dcterms:W3CDTF">2015-12-08T11:21:22Z</dcterms:created>
  <dcterms:modified xsi:type="dcterms:W3CDTF">2019-01-26T13:47:21Z</dcterms:modified>
</cp:coreProperties>
</file>